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8"/>
  </p:notesMasterIdLst>
  <p:handoutMasterIdLst>
    <p:handoutMasterId r:id="rId9"/>
  </p:handoutMasterIdLst>
  <p:sldIdLst>
    <p:sldId id="257" r:id="rId3"/>
    <p:sldId id="297" r:id="rId4"/>
    <p:sldId id="298" r:id="rId5"/>
    <p:sldId id="292" r:id="rId6"/>
    <p:sldId id="275" r:id="rId7"/>
  </p:sldIdLst>
  <p:sldSz cx="12192000" cy="6858000"/>
  <p:notesSz cx="9982200" cy="67945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8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2E5C2-08FC-481D-969F-90940B958FE4}" v="34" dt="2023-03-09T11:50:15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5" autoAdjust="0"/>
    <p:restoredTop sz="87385" autoAdjust="0"/>
  </p:normalViewPr>
  <p:slideViewPr>
    <p:cSldViewPr snapToGrid="0">
      <p:cViewPr varScale="1">
        <p:scale>
          <a:sx n="98" d="100"/>
          <a:sy n="98" d="100"/>
        </p:scale>
        <p:origin x="270" y="90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van Silva Souza" userId="d53262ad8b0c1782" providerId="LiveId" clId="{0D87D83F-01DC-4472-8384-771FFEA416A6}"/>
    <pc:docChg chg="custSel delSld modSld modSection">
      <pc:chgData name="Elivan Silva Souza" userId="d53262ad8b0c1782" providerId="LiveId" clId="{0D87D83F-01DC-4472-8384-771FFEA416A6}" dt="2023-02-16T01:52:02.910" v="188" actId="47"/>
      <pc:docMkLst>
        <pc:docMk/>
      </pc:docMkLst>
      <pc:sldChg chg="modSp mod">
        <pc:chgData name="Elivan Silva Souza" userId="d53262ad8b0c1782" providerId="LiveId" clId="{0D87D83F-01DC-4472-8384-771FFEA416A6}" dt="2023-02-16T01:45:23.273" v="1" actId="20577"/>
        <pc:sldMkLst>
          <pc:docMk/>
          <pc:sldMk cId="3902368254" sldId="257"/>
        </pc:sldMkLst>
        <pc:spChg chg="mod">
          <ac:chgData name="Elivan Silva Souza" userId="d53262ad8b0c1782" providerId="LiveId" clId="{0D87D83F-01DC-4472-8384-771FFEA416A6}" dt="2023-02-16T01:45:23.273" v="1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">
        <pc:chgData name="Elivan Silva Souza" userId="d53262ad8b0c1782" providerId="LiveId" clId="{0D87D83F-01DC-4472-8384-771FFEA416A6}" dt="2023-02-16T01:49:48.435" v="76" actId="20577"/>
        <pc:sldMkLst>
          <pc:docMk/>
          <pc:sldMk cId="2872586534" sldId="297"/>
        </pc:sldMkLst>
        <pc:spChg chg="mod">
          <ac:chgData name="Elivan Silva Souza" userId="d53262ad8b0c1782" providerId="LiveId" clId="{0D87D83F-01DC-4472-8384-771FFEA416A6}" dt="2023-02-16T01:47:14.843" v="14" actId="20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49:25.034" v="73" actId="6549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49:48.435" v="76" actId="20577"/>
          <ac:spMkLst>
            <pc:docMk/>
            <pc:sldMk cId="2872586534" sldId="297"/>
            <ac:spMk id="7" creationId="{110116EC-A179-8E87-C62F-206E13F21FA5}"/>
          </ac:spMkLst>
        </pc:spChg>
      </pc:sldChg>
      <pc:sldChg chg="delSp modSp mod delAnim modNotesTx">
        <pc:chgData name="Elivan Silva Souza" userId="d53262ad8b0c1782" providerId="LiveId" clId="{0D87D83F-01DC-4472-8384-771FFEA416A6}" dt="2023-02-16T01:51:52.698" v="187" actId="478"/>
        <pc:sldMkLst>
          <pc:docMk/>
          <pc:sldMk cId="1684136296" sldId="298"/>
        </pc:sldMkLst>
        <pc:spChg chg="mod">
          <ac:chgData name="Elivan Silva Souza" userId="d53262ad8b0c1782" providerId="LiveId" clId="{0D87D83F-01DC-4472-8384-771FFEA416A6}" dt="2023-02-16T01:50:10.026" v="78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50:59.358" v="154" actId="20577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51:48.914" v="186" actId="6549"/>
          <ac:spMkLst>
            <pc:docMk/>
            <pc:sldMk cId="1684136296" sldId="298"/>
            <ac:spMk id="6" creationId="{027098C0-04BE-A7AD-7B7B-C8C94E2DCFD1}"/>
          </ac:spMkLst>
        </pc:spChg>
        <pc:spChg chg="del">
          <ac:chgData name="Elivan Silva Souza" userId="d53262ad8b0c1782" providerId="LiveId" clId="{0D87D83F-01DC-4472-8384-771FFEA416A6}" dt="2023-02-16T01:51:52.698" v="187" actId="478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0D87D83F-01DC-4472-8384-771FFEA416A6}" dt="2023-02-16T01:51:27.591" v="171" actId="20577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0D87D83F-01DC-4472-8384-771FFEA416A6}" dt="2023-02-16T01:50:04.872" v="77"/>
          <ac:spMkLst>
            <pc:docMk/>
            <pc:sldMk cId="1684136296" sldId="298"/>
            <ac:spMk id="14" creationId="{3F78A80C-AC97-A4B9-160B-A1B654FEECB1}"/>
          </ac:spMkLst>
        </pc:spChg>
      </pc:sldChg>
      <pc:sldChg chg="del">
        <pc:chgData name="Elivan Silva Souza" userId="d53262ad8b0c1782" providerId="LiveId" clId="{0D87D83F-01DC-4472-8384-771FFEA416A6}" dt="2023-02-16T01:52:02.910" v="188" actId="47"/>
        <pc:sldMkLst>
          <pc:docMk/>
          <pc:sldMk cId="3237973105" sldId="299"/>
        </pc:sldMkLst>
      </pc:sldChg>
    </pc:docChg>
  </pc:docChgLst>
  <pc:docChgLst>
    <pc:chgData name="Elivan Silva Souza" userId="d53262ad8b0c1782" providerId="LiveId" clId="{990CBA2B-CEB1-4963-8903-23B0A12AD0E6}"/>
    <pc:docChg chg="custSel addSld delSld modSld modSection">
      <pc:chgData name="Elivan Silva Souza" userId="d53262ad8b0c1782" providerId="LiveId" clId="{990CBA2B-CEB1-4963-8903-23B0A12AD0E6}" dt="2023-02-02T11:27:41.846" v="728" actId="6549"/>
      <pc:docMkLst>
        <pc:docMk/>
      </pc:docMkLst>
      <pc:sldChg chg="modSp mod">
        <pc:chgData name="Elivan Silva Souza" userId="d53262ad8b0c1782" providerId="LiveId" clId="{990CBA2B-CEB1-4963-8903-23B0A12AD0E6}" dt="2023-02-02T11:02:52.776" v="10" actId="20577"/>
        <pc:sldMkLst>
          <pc:docMk/>
          <pc:sldMk cId="3902368254" sldId="257"/>
        </pc:sldMkLst>
        <pc:spChg chg="mod">
          <ac:chgData name="Elivan Silva Souza" userId="d53262ad8b0c1782" providerId="LiveId" clId="{990CBA2B-CEB1-4963-8903-23B0A12AD0E6}" dt="2023-02-02T11:02:52.776" v="1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del">
        <pc:chgData name="Elivan Silva Souza" userId="d53262ad8b0c1782" providerId="LiveId" clId="{990CBA2B-CEB1-4963-8903-23B0A12AD0E6}" dt="2023-02-02T11:23:09.626" v="725" actId="2696"/>
        <pc:sldMkLst>
          <pc:docMk/>
          <pc:sldMk cId="2193980059" sldId="296"/>
        </pc:sldMkLst>
      </pc:sldChg>
      <pc:sldChg chg="modSp mod modNotesTx">
        <pc:chgData name="Elivan Silva Souza" userId="d53262ad8b0c1782" providerId="LiveId" clId="{990CBA2B-CEB1-4963-8903-23B0A12AD0E6}" dt="2023-02-02T11:12:14.613" v="272"/>
        <pc:sldMkLst>
          <pc:docMk/>
          <pc:sldMk cId="2872586534" sldId="297"/>
        </pc:sldMkLst>
        <pc:spChg chg="mod">
          <ac:chgData name="Elivan Silva Souza" userId="d53262ad8b0c1782" providerId="LiveId" clId="{990CBA2B-CEB1-4963-8903-23B0A12AD0E6}" dt="2023-02-02T11:05:59.311" v="120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09:53.201" v="204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2:14.613" v="272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0:32.816" v="27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03:48.529" v="11" actId="6549"/>
          <ac:spMkLst>
            <pc:docMk/>
            <pc:sldMk cId="2872586534" sldId="297"/>
            <ac:spMk id="14" creationId="{3F78A80C-AC97-A4B9-160B-A1B654FEECB1}"/>
          </ac:spMkLst>
        </pc:spChg>
      </pc:sldChg>
      <pc:sldChg chg="modSp add mod modNotesTx">
        <pc:chgData name="Elivan Silva Souza" userId="d53262ad8b0c1782" providerId="LiveId" clId="{990CBA2B-CEB1-4963-8903-23B0A12AD0E6}" dt="2023-02-02T11:27:41.846" v="728" actId="6549"/>
        <pc:sldMkLst>
          <pc:docMk/>
          <pc:sldMk cId="1684136296" sldId="298"/>
        </pc:sldMkLst>
        <pc:spChg chg="mod">
          <ac:chgData name="Elivan Silva Souza" userId="d53262ad8b0c1782" providerId="LiveId" clId="{990CBA2B-CEB1-4963-8903-23B0A12AD0E6}" dt="2023-02-02T11:13:09.534" v="274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5:42.468" v="726" actId="654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6:32.524" v="521" actId="6549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7:47.551" v="574" actId="6549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990CBA2B-CEB1-4963-8903-23B0A12AD0E6}" dt="2023-02-02T11:17:21.994" v="546" actId="654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3:02.650" v="273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add mod delAnim modNotesTx">
        <pc:chgData name="Elivan Silva Souza" userId="d53262ad8b0c1782" providerId="LiveId" clId="{990CBA2B-CEB1-4963-8903-23B0A12AD0E6}" dt="2023-02-02T11:27:36.670" v="727" actId="6549"/>
        <pc:sldMkLst>
          <pc:docMk/>
          <pc:sldMk cId="3237973105" sldId="299"/>
        </pc:sldMkLst>
        <pc:spChg chg="mod">
          <ac:chgData name="Elivan Silva Souza" userId="d53262ad8b0c1782" providerId="LiveId" clId="{990CBA2B-CEB1-4963-8903-23B0A12AD0E6}" dt="2023-02-02T11:21:14.676" v="708" actId="20577"/>
          <ac:spMkLst>
            <pc:docMk/>
            <pc:sldMk cId="3237973105" sldId="299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3:01.330" v="724" actId="6549"/>
          <ac:spMkLst>
            <pc:docMk/>
            <pc:sldMk cId="3237973105" sldId="299"/>
            <ac:spMk id="4" creationId="{E708A6A6-5C1B-D4B3-3EAB-B95D36AEC852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6" creationId="{027098C0-04BE-A7AD-7B7B-C8C94E2DCFD1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7" creationId="{110116EC-A179-8E87-C62F-206E13F21FA5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8:34.940" v="576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  <pc:docChgLst>
    <pc:chgData name="Elivan Silva Souza" userId="d53262ad8b0c1782" providerId="LiveId" clId="{45E73900-7EE9-43DE-9305-C1EF0DB10D21}"/>
    <pc:docChg chg="delSld modSld modSection">
      <pc:chgData name="Elivan Silva Souza" userId="d53262ad8b0c1782" providerId="LiveId" clId="{45E73900-7EE9-43DE-9305-C1EF0DB10D21}" dt="2023-01-19T11:54:57.962" v="10" actId="20577"/>
      <pc:docMkLst>
        <pc:docMk/>
      </pc:docMkLst>
      <pc:sldChg chg="del">
        <pc:chgData name="Elivan Silva Souza" userId="d53262ad8b0c1782" providerId="LiveId" clId="{45E73900-7EE9-43DE-9305-C1EF0DB10D21}" dt="2023-01-18T22:02:35.744" v="1" actId="2696"/>
        <pc:sldMkLst>
          <pc:docMk/>
          <pc:sldMk cId="1532326678" sldId="261"/>
        </pc:sldMkLst>
      </pc:sldChg>
      <pc:sldChg chg="modSp mod">
        <pc:chgData name="Elivan Silva Souza" userId="d53262ad8b0c1782" providerId="LiveId" clId="{45E73900-7EE9-43DE-9305-C1EF0DB10D21}" dt="2023-01-18T21:41:19.087" v="0" actId="404"/>
        <pc:sldMkLst>
          <pc:docMk/>
          <pc:sldMk cId="606341486" sldId="292"/>
        </pc:sldMkLst>
        <pc:graphicFrameChg chg="modGraphic">
          <ac:chgData name="Elivan Silva Souza" userId="d53262ad8b0c1782" providerId="LiveId" clId="{45E73900-7EE9-43DE-9305-C1EF0DB10D21}" dt="2023-01-18T21:41:19.087" v="0" actId="404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modNotesTx">
        <pc:chgData name="Elivan Silva Souza" userId="d53262ad8b0c1782" providerId="LiveId" clId="{45E73900-7EE9-43DE-9305-C1EF0DB10D21}" dt="2023-01-19T11:54:57.962" v="10" actId="20577"/>
        <pc:sldMkLst>
          <pc:docMk/>
          <pc:sldMk cId="2036856322" sldId="294"/>
        </pc:sldMkLst>
      </pc:sldChg>
    </pc:docChg>
  </pc:docChgLst>
  <pc:docChgLst>
    <pc:chgData name="Elivan Silva Souza" userId="d53262ad8b0c1782" providerId="LiveId" clId="{CF82E5C2-08FC-481D-969F-90940B958FE4}"/>
    <pc:docChg chg="custSel modSld">
      <pc:chgData name="Elivan Silva Souza" userId="d53262ad8b0c1782" providerId="LiveId" clId="{CF82E5C2-08FC-481D-969F-90940B958FE4}" dt="2023-03-09T11:50:15.726" v="53" actId="20577"/>
      <pc:docMkLst>
        <pc:docMk/>
      </pc:docMkLst>
      <pc:sldChg chg="modSp mod">
        <pc:chgData name="Elivan Silva Souza" userId="d53262ad8b0c1782" providerId="LiveId" clId="{CF82E5C2-08FC-481D-969F-90940B958FE4}" dt="2023-03-09T11:48:07.577" v="18" actId="20577"/>
        <pc:sldMkLst>
          <pc:docMk/>
          <pc:sldMk cId="3902368254" sldId="257"/>
        </pc:sldMkLst>
        <pc:spChg chg="mod">
          <ac:chgData name="Elivan Silva Souza" userId="d53262ad8b0c1782" providerId="LiveId" clId="{CF82E5C2-08FC-481D-969F-90940B958FE4}" dt="2023-03-09T11:48:07.577" v="18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NotesTx">
        <pc:chgData name="Elivan Silva Souza" userId="d53262ad8b0c1782" providerId="LiveId" clId="{CF82E5C2-08FC-481D-969F-90940B958FE4}" dt="2023-03-09T11:49:38.977" v="42" actId="6549"/>
        <pc:sldMkLst>
          <pc:docMk/>
          <pc:sldMk cId="2872586534" sldId="297"/>
        </pc:sldMkLst>
        <pc:spChg chg="mod">
          <ac:chgData name="Elivan Silva Souza" userId="d53262ad8b0c1782" providerId="LiveId" clId="{CF82E5C2-08FC-481D-969F-90940B958FE4}" dt="2023-03-09T11:48:48.611" v="25" actId="6549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CF82E5C2-08FC-481D-969F-90940B958FE4}" dt="2023-03-09T11:49:15.283" v="37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CF82E5C2-08FC-481D-969F-90940B958FE4}" dt="2023-03-09T11:49:34.342" v="4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CF82E5C2-08FC-481D-969F-90940B958FE4}" dt="2023-03-09T11:48:29.479" v="19" actId="3626"/>
          <ac:spMkLst>
            <pc:docMk/>
            <pc:sldMk cId="2872586534" sldId="297"/>
            <ac:spMk id="14" creationId="{3F78A80C-AC97-A4B9-160B-A1B654FEECB1}"/>
          </ac:spMkLst>
        </pc:spChg>
      </pc:sldChg>
      <pc:sldChg chg="modSp">
        <pc:chgData name="Elivan Silva Souza" userId="d53262ad8b0c1782" providerId="LiveId" clId="{CF82E5C2-08FC-481D-969F-90940B958FE4}" dt="2023-03-09T11:50:15.726" v="53" actId="20577"/>
        <pc:sldMkLst>
          <pc:docMk/>
          <pc:sldMk cId="1684136296" sldId="298"/>
        </pc:sldMkLst>
        <pc:spChg chg="mod">
          <ac:chgData name="Elivan Silva Souza" userId="d53262ad8b0c1782" providerId="LiveId" clId="{CF82E5C2-08FC-481D-969F-90940B958FE4}" dt="2023-03-09T11:50:15.726" v="53" actId="20577"/>
          <ac:spMkLst>
            <pc:docMk/>
            <pc:sldMk cId="1684136296" sldId="298"/>
            <ac:spMk id="4" creationId="{E708A6A6-5C1B-D4B3-3EAB-B95D36AEC852}"/>
          </ac:spMkLst>
        </pc:spChg>
      </pc:sldChg>
    </pc:docChg>
  </pc:docChgLst>
  <pc:docChgLst>
    <pc:chgData name="Elivan Silva Souza" userId="d53262ad8b0c1782" providerId="LiveId" clId="{86DF7CC1-2846-400F-A511-E9D7878525F1}"/>
    <pc:docChg chg="undo custSel addSld delSld modSld sldOrd modSection">
      <pc:chgData name="Elivan Silva Souza" userId="d53262ad8b0c1782" providerId="LiveId" clId="{86DF7CC1-2846-400F-A511-E9D7878525F1}" dt="2023-01-25T21:31:55.325" v="1231"/>
      <pc:docMkLst>
        <pc:docMk/>
      </pc:docMkLst>
      <pc:sldChg chg="modSp mod">
        <pc:chgData name="Elivan Silva Souza" userId="d53262ad8b0c1782" providerId="LiveId" clId="{86DF7CC1-2846-400F-A511-E9D7878525F1}" dt="2023-01-25T18:14:22.374" v="463" actId="20577"/>
        <pc:sldMkLst>
          <pc:docMk/>
          <pc:sldMk cId="3902368254" sldId="257"/>
        </pc:sldMkLst>
        <pc:spChg chg="mod">
          <ac:chgData name="Elivan Silva Souza" userId="d53262ad8b0c1782" providerId="LiveId" clId="{86DF7CC1-2846-400F-A511-E9D7878525F1}" dt="2023-01-25T18:14:22.374" v="463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Transition">
        <pc:chgData name="Elivan Silva Souza" userId="d53262ad8b0c1782" providerId="LiveId" clId="{86DF7CC1-2846-400F-A511-E9D7878525F1}" dt="2023-01-25T18:46:21.636" v="958"/>
        <pc:sldMkLst>
          <pc:docMk/>
          <pc:sldMk cId="693657010" sldId="275"/>
        </pc:sldMkLst>
      </pc:sldChg>
      <pc:sldChg chg="mod modTransition modShow">
        <pc:chgData name="Elivan Silva Souza" userId="d53262ad8b0c1782" providerId="LiveId" clId="{86DF7CC1-2846-400F-A511-E9D7878525F1}" dt="2023-01-25T18:46:21.636" v="958"/>
        <pc:sldMkLst>
          <pc:docMk/>
          <pc:sldMk cId="606341486" sldId="292"/>
        </pc:sldMkLst>
      </pc:sldChg>
      <pc:sldChg chg="delSp modSp del mod delAnim modAnim modNotesTx">
        <pc:chgData name="Elivan Silva Souza" userId="d53262ad8b0c1782" providerId="LiveId" clId="{86DF7CC1-2846-400F-A511-E9D7878525F1}" dt="2023-01-25T18:29:58.279" v="757" actId="47"/>
        <pc:sldMkLst>
          <pc:docMk/>
          <pc:sldMk cId="2036856322" sldId="294"/>
        </pc:sldMkLst>
        <pc:spChg chg="mod">
          <ac:chgData name="Elivan Silva Souza" userId="d53262ad8b0c1782" providerId="LiveId" clId="{86DF7CC1-2846-400F-A511-E9D7878525F1}" dt="2023-01-25T18:23:39.248" v="537" actId="20577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86DF7CC1-2846-400F-A511-E9D7878525F1}" dt="2023-01-25T18:21:30.520" v="510" actId="20577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6" creationId="{027098C0-04BE-A7AD-7B7B-C8C94E2DCFD1}"/>
          </ac:spMkLst>
        </pc:spChg>
        <pc:spChg chg="del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7" creationId="{110116EC-A179-8E87-C62F-206E13F21FA5}"/>
          </ac:spMkLst>
        </pc:spChg>
        <pc:spChg chg="mod">
          <ac:chgData name="Elivan Silva Souza" userId="d53262ad8b0c1782" providerId="LiveId" clId="{86DF7CC1-2846-400F-A511-E9D7878525F1}" dt="2023-01-25T18:25:27.836" v="538"/>
          <ac:spMkLst>
            <pc:docMk/>
            <pc:sldMk cId="2036856322" sldId="294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8:19:39.055" v="476" actId="6549"/>
          <ac:spMkLst>
            <pc:docMk/>
            <pc:sldMk cId="2036856322" sldId="294"/>
            <ac:spMk id="14" creationId="{3F78A80C-AC97-A4B9-160B-A1B654FEECB1}"/>
          </ac:spMkLst>
        </pc:spChg>
      </pc:sldChg>
      <pc:sldChg chg="addSp delSp modSp new del mod ord">
        <pc:chgData name="Elivan Silva Souza" userId="d53262ad8b0c1782" providerId="LiveId" clId="{86DF7CC1-2846-400F-A511-E9D7878525F1}" dt="2023-01-25T18:45:52.819" v="955" actId="47"/>
        <pc:sldMkLst>
          <pc:docMk/>
          <pc:sldMk cId="2864176195" sldId="295"/>
        </pc:sldMkLst>
        <pc:spChg chg="del">
          <ac:chgData name="Elivan Silva Souza" userId="d53262ad8b0c1782" providerId="LiveId" clId="{86DF7CC1-2846-400F-A511-E9D7878525F1}" dt="2023-01-24T11:21:53.536" v="5" actId="478"/>
          <ac:spMkLst>
            <pc:docMk/>
            <pc:sldMk cId="2864176195" sldId="295"/>
            <ac:spMk id="2" creationId="{5D115EBB-7C26-666D-F109-7157266BD341}"/>
          </ac:spMkLst>
        </pc:spChg>
        <pc:spChg chg="add mod">
          <ac:chgData name="Elivan Silva Souza" userId="d53262ad8b0c1782" providerId="LiveId" clId="{86DF7CC1-2846-400F-A511-E9D7878525F1}" dt="2023-01-25T18:13:55.135" v="462" actId="20577"/>
          <ac:spMkLst>
            <pc:docMk/>
            <pc:sldMk cId="2864176195" sldId="295"/>
            <ac:spMk id="3" creationId="{5A86CC31-BD44-D62B-2C0D-1CDB8A6974C0}"/>
          </ac:spMkLst>
        </pc:spChg>
      </pc:sldChg>
      <pc:sldChg chg="addSp delSp modSp add mod modTransition delAnim modAnim modNotesTx">
        <pc:chgData name="Elivan Silva Souza" userId="d53262ad8b0c1782" providerId="LiveId" clId="{86DF7CC1-2846-400F-A511-E9D7878525F1}" dt="2023-01-25T21:31:55.325" v="1231"/>
        <pc:sldMkLst>
          <pc:docMk/>
          <pc:sldMk cId="2193980059" sldId="296"/>
        </pc:sldMkLst>
        <pc:spChg chg="mod">
          <ac:chgData name="Elivan Silva Souza" userId="d53262ad8b0c1782" providerId="LiveId" clId="{86DF7CC1-2846-400F-A511-E9D7878525F1}" dt="2023-01-25T21:31:46.607" v="1230" actId="1038"/>
          <ac:spMkLst>
            <pc:docMk/>
            <pc:sldMk cId="2193980059" sldId="296"/>
            <ac:spMk id="2" creationId="{5A342250-9F83-24D3-3470-4325FC244A57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4" creationId="{5D0BC588-0773-7391-426A-B9DB89047237}"/>
          </ac:spMkLst>
        </pc:spChg>
        <pc:spChg chg="del">
          <ac:chgData name="Elivan Silva Souza" userId="d53262ad8b0c1782" providerId="LiveId" clId="{86DF7CC1-2846-400F-A511-E9D7878525F1}" dt="2023-01-25T18:28:50.141" v="632" actId="478"/>
          <ac:spMkLst>
            <pc:docMk/>
            <pc:sldMk cId="2193980059" sldId="296"/>
            <ac:spMk id="4" creationId="{E708A6A6-5C1B-D4B3-3EAB-B95D36AEC852}"/>
          </ac:spMkLst>
        </pc:spChg>
        <pc:spChg chg="add del mod">
          <ac:chgData name="Elivan Silva Souza" userId="d53262ad8b0c1782" providerId="LiveId" clId="{86DF7CC1-2846-400F-A511-E9D7878525F1}" dt="2023-01-25T18:55:04.537" v="1043" actId="478"/>
          <ac:spMkLst>
            <pc:docMk/>
            <pc:sldMk cId="2193980059" sldId="296"/>
            <ac:spMk id="5" creationId="{CBCD53F8-74DA-572C-F08C-03C7BE3AA3F8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6" creationId="{027098C0-04BE-A7AD-7B7B-C8C94E2DCFD1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6" creationId="{8B1BEE5D-0365-EA55-0803-3040DE460F0E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7" creationId="{110116EC-A179-8E87-C62F-206E13F21FA5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9:46:39.093" v="1049" actId="6549"/>
          <ac:spMkLst>
            <pc:docMk/>
            <pc:sldMk cId="2193980059" sldId="296"/>
            <ac:spMk id="14" creationId="{3F78A80C-AC97-A4B9-160B-A1B654FEECB1}"/>
          </ac:spMkLst>
        </pc:spChg>
      </pc:sldChg>
      <pc:sldChg chg="modSp add ord modTransition modAnim">
        <pc:chgData name="Elivan Silva Souza" userId="d53262ad8b0c1782" providerId="LiveId" clId="{86DF7CC1-2846-400F-A511-E9D7878525F1}" dt="2023-01-25T18:46:21.636" v="958"/>
        <pc:sldMkLst>
          <pc:docMk/>
          <pc:sldMk cId="2872586534" sldId="297"/>
        </pc:sldMkLst>
        <pc:spChg chg="mod">
          <ac:chgData name="Elivan Silva Souza" userId="d53262ad8b0c1782" providerId="LiveId" clId="{86DF7CC1-2846-400F-A511-E9D7878525F1}" dt="2023-01-25T18:30:22.449" v="803" actId="20577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86DF7CC1-2846-400F-A511-E9D7878525F1}" dt="2023-01-25T18:30:43.527" v="826" actId="20577"/>
          <ac:spMkLst>
            <pc:docMk/>
            <pc:sldMk cId="2872586534" sldId="297"/>
            <ac:spMk id="7" creationId="{110116EC-A179-8E87-C62F-206E13F21FA5}"/>
          </ac:spMkLst>
        </pc:spChg>
      </pc:sldChg>
    </pc:docChg>
  </pc:docChgLst>
  <pc:docChgLst>
    <pc:chgData name="Elivan Silva Souza" userId="d53262ad8b0c1782" providerId="LiveId" clId="{1E47CBFD-4F55-4E28-9C92-0895F6241B0D}"/>
    <pc:docChg chg="undo custSel addSld delSld modSld sldOrd delSection modSection">
      <pc:chgData name="Elivan Silva Souza" userId="d53262ad8b0c1782" providerId="LiveId" clId="{1E47CBFD-4F55-4E28-9C92-0895F6241B0D}" dt="2023-01-18T21:25:02.552" v="1274"/>
      <pc:docMkLst>
        <pc:docMk/>
      </pc:docMkLst>
      <pc:sldChg chg="addSp modSp mod">
        <pc:chgData name="Elivan Silva Souza" userId="d53262ad8b0c1782" providerId="LiveId" clId="{1E47CBFD-4F55-4E28-9C92-0895F6241B0D}" dt="2023-01-18T21:21:56.117" v="1199" actId="1036"/>
        <pc:sldMkLst>
          <pc:docMk/>
          <pc:sldMk cId="3902368254" sldId="257"/>
        </pc:sldMkLst>
        <pc:spChg chg="add mod">
          <ac:chgData name="Elivan Silva Souza" userId="d53262ad8b0c1782" providerId="LiveId" clId="{1E47CBFD-4F55-4E28-9C92-0895F6241B0D}" dt="2023-01-18T20:35:13.750" v="206" actId="1035"/>
          <ac:spMkLst>
            <pc:docMk/>
            <pc:sldMk cId="3902368254" sldId="257"/>
            <ac:spMk id="2" creationId="{2D5FED52-E18C-E6E9-1216-79334D53F939}"/>
          </ac:spMkLst>
        </pc:spChg>
        <pc:spChg chg="mod">
          <ac:chgData name="Elivan Silva Souza" userId="d53262ad8b0c1782" providerId="LiveId" clId="{1E47CBFD-4F55-4E28-9C92-0895F6241B0D}" dt="2023-01-18T21:21:56.117" v="1199" actId="1036"/>
          <ac:spMkLst>
            <pc:docMk/>
            <pc:sldMk cId="3902368254" sldId="257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35:17.672" v="216" actId="1035"/>
          <ac:spMkLst>
            <pc:docMk/>
            <pc:sldMk cId="3902368254" sldId="257"/>
            <ac:spMk id="4" creationId="{537E3C13-59B6-9837-165C-3100692194C1}"/>
          </ac:spMkLst>
        </pc:spChg>
        <pc:picChg chg="mod">
          <ac:chgData name="Elivan Silva Souza" userId="d53262ad8b0c1782" providerId="LiveId" clId="{1E47CBFD-4F55-4E28-9C92-0895F6241B0D}" dt="2023-01-18T20:32:22.443" v="48" actId="1076"/>
          <ac:picMkLst>
            <pc:docMk/>
            <pc:sldMk cId="3902368254" sldId="257"/>
            <ac:picMk id="8" creationId="{0108FD88-2502-D413-4DDC-4318B399D3A1}"/>
          </ac:picMkLst>
        </pc:pic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750794650" sldId="25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61689675" sldId="260"/>
        </pc:sldMkLst>
      </pc:sldChg>
      <pc:sldChg chg="addSp delSp modSp mod ord">
        <pc:chgData name="Elivan Silva Souza" userId="d53262ad8b0c1782" providerId="LiveId" clId="{1E47CBFD-4F55-4E28-9C92-0895F6241B0D}" dt="2023-01-18T20:59:37.557" v="593" actId="207"/>
        <pc:sldMkLst>
          <pc:docMk/>
          <pc:sldMk cId="1532326678" sldId="261"/>
        </pc:sldMkLst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0:58:41.026" v="588" actId="14100"/>
          <ac:spMkLst>
            <pc:docMk/>
            <pc:sldMk cId="1532326678" sldId="261"/>
            <ac:spMk id="3" creationId="{00000000-0000-0000-0000-000000000000}"/>
          </ac:spMkLst>
        </pc:spChg>
        <pc:spChg chg="del mod">
          <ac:chgData name="Elivan Silva Souza" userId="d53262ad8b0c1782" providerId="LiveId" clId="{1E47CBFD-4F55-4E28-9C92-0895F6241B0D}" dt="2023-01-18T20:58:33.266" v="581" actId="478"/>
          <ac:spMkLst>
            <pc:docMk/>
            <pc:sldMk cId="1532326678" sldId="261"/>
            <ac:spMk id="4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5" creationId="{6EA8DAD2-6B59-7EB2-B54A-4F5DE7D6E59A}"/>
          </ac:spMkLst>
        </pc:spChg>
        <pc:spChg chg="add del mod">
          <ac:chgData name="Elivan Silva Souza" userId="d53262ad8b0c1782" providerId="LiveId" clId="{1E47CBFD-4F55-4E28-9C92-0895F6241B0D}" dt="2023-01-18T20:58:42.013" v="589" actId="478"/>
          <ac:spMkLst>
            <pc:docMk/>
            <pc:sldMk cId="1532326678" sldId="261"/>
            <ac:spMk id="7" creationId="{29468D79-4BC6-7739-07CD-C6A37F05FF53}"/>
          </ac:spMkLst>
        </pc:spChg>
        <pc:graphicFrameChg chg="del mod modGraphic">
          <ac:chgData name="Elivan Silva Souza" userId="d53262ad8b0c1782" providerId="LiveId" clId="{1E47CBFD-4F55-4E28-9C92-0895F6241B0D}" dt="2023-01-18T20:57:43.462" v="570" actId="478"/>
          <ac:graphicFrameMkLst>
            <pc:docMk/>
            <pc:sldMk cId="1532326678" sldId="261"/>
            <ac:graphicFrameMk id="10" creationId="{CC85B54C-0903-ABB0-DCF9-1ADCDAE58CDD}"/>
          </ac:graphicFrameMkLst>
        </pc:graphicFrame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042735639" sldId="26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309934468" sldId="265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010253113" sldId="268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861136718" sldId="26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984065238" sldId="27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537180705" sldId="272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746215497" sldId="27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4166683036" sldId="27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123042937" sldId="28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939582043" sldId="291"/>
        </pc:sldMkLst>
      </pc:sldChg>
      <pc:sldChg chg="addSp delSp modSp add mod ord">
        <pc:chgData name="Elivan Silva Souza" userId="d53262ad8b0c1782" providerId="LiveId" clId="{1E47CBFD-4F55-4E28-9C92-0895F6241B0D}" dt="2023-01-18T21:21:29.728" v="1183"/>
        <pc:sldMkLst>
          <pc:docMk/>
          <pc:sldMk cId="606341486" sldId="292"/>
        </pc:sldMkLst>
        <pc:spChg chg="del mod">
          <ac:chgData name="Elivan Silva Souza" userId="d53262ad8b0c1782" providerId="LiveId" clId="{1E47CBFD-4F55-4E28-9C92-0895F6241B0D}" dt="2023-01-18T21:04:33.678" v="823" actId="478"/>
          <ac:spMkLst>
            <pc:docMk/>
            <pc:sldMk cId="606341486" sldId="292"/>
            <ac:spMk id="3" creationId="{00000000-0000-0000-0000-000000000000}"/>
          </ac:spMkLst>
        </pc:spChg>
        <pc:spChg chg="del">
          <ac:chgData name="Elivan Silva Souza" userId="d53262ad8b0c1782" providerId="LiveId" clId="{1E47CBFD-4F55-4E28-9C92-0895F6241B0D}" dt="2023-01-18T21:04:26.182" v="820" actId="478"/>
          <ac:spMkLst>
            <pc:docMk/>
            <pc:sldMk cId="606341486" sldId="292"/>
            <ac:spMk id="4" creationId="{00000000-0000-0000-0000-000000000000}"/>
          </ac:spMkLst>
        </pc:spChg>
        <pc:spChg chg="add del mod">
          <ac:chgData name="Elivan Silva Souza" userId="d53262ad8b0c1782" providerId="LiveId" clId="{1E47CBFD-4F55-4E28-9C92-0895F6241B0D}" dt="2023-01-18T21:04:28.769" v="821" actId="478"/>
          <ac:spMkLst>
            <pc:docMk/>
            <pc:sldMk cId="606341486" sldId="292"/>
            <ac:spMk id="5" creationId="{FB8EFA2A-181E-747C-E41E-EAE59272203C}"/>
          </ac:spMkLst>
        </pc:spChg>
        <pc:spChg chg="add del mod">
          <ac:chgData name="Elivan Silva Souza" userId="d53262ad8b0c1782" providerId="LiveId" clId="{1E47CBFD-4F55-4E28-9C92-0895F6241B0D}" dt="2023-01-18T21:04:36.610" v="824" actId="478"/>
          <ac:spMkLst>
            <pc:docMk/>
            <pc:sldMk cId="606341486" sldId="292"/>
            <ac:spMk id="7" creationId="{8B4A50A7-5D70-787D-40D9-74B0C83B34A7}"/>
          </ac:spMkLst>
        </pc:spChg>
        <pc:spChg chg="add mod">
          <ac:chgData name="Elivan Silva Souza" userId="d53262ad8b0c1782" providerId="LiveId" clId="{1E47CBFD-4F55-4E28-9C92-0895F6241B0D}" dt="2023-01-18T21:07:33.443" v="900" actId="1076"/>
          <ac:spMkLst>
            <pc:docMk/>
            <pc:sldMk cId="606341486" sldId="292"/>
            <ac:spMk id="8" creationId="{F1B558EC-C0ED-2871-62F3-369604FA5B53}"/>
          </ac:spMkLst>
        </pc:spChg>
        <pc:graphicFrameChg chg="mod modGraphic">
          <ac:chgData name="Elivan Silva Souza" userId="d53262ad8b0c1782" providerId="LiveId" clId="{1E47CBFD-4F55-4E28-9C92-0895F6241B0D}" dt="2023-01-18T21:07:14.405" v="898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370332943" sldId="293"/>
        </pc:sldMkLst>
      </pc:sldChg>
      <pc:sldChg chg="addSp delSp modSp add mod modAnim modNotesTx">
        <pc:chgData name="Elivan Silva Souza" userId="d53262ad8b0c1782" providerId="LiveId" clId="{1E47CBFD-4F55-4E28-9C92-0895F6241B0D}" dt="2023-01-18T21:25:02.552" v="1274"/>
        <pc:sldMkLst>
          <pc:docMk/>
          <pc:sldMk cId="2036856322" sldId="294"/>
        </pc:sldMkLst>
        <pc:spChg chg="mod">
          <ac:chgData name="Elivan Silva Souza" userId="d53262ad8b0c1782" providerId="LiveId" clId="{1E47CBFD-4F55-4E28-9C92-0895F6241B0D}" dt="2023-01-18T21:23:42.455" v="1206" actId="1076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1:09:05.765" v="989" actId="20577"/>
          <ac:spMkLst>
            <pc:docMk/>
            <pc:sldMk cId="2036856322" sldId="294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1:23:38.212" v="1205" actId="1076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1E47CBFD-4F55-4E28-9C92-0895F6241B0D}" dt="2023-01-18T21:01:12.636" v="662" actId="478"/>
          <ac:spMkLst>
            <pc:docMk/>
            <pc:sldMk cId="2036856322" sldId="294"/>
            <ac:spMk id="5" creationId="{6EA8DAD2-6B59-7EB2-B54A-4F5DE7D6E59A}"/>
          </ac:spMkLst>
        </pc:spChg>
        <pc:spChg chg="add mod">
          <ac:chgData name="Elivan Silva Souza" userId="d53262ad8b0c1782" providerId="LiveId" clId="{1E47CBFD-4F55-4E28-9C92-0895F6241B0D}" dt="2023-01-18T21:23:28.415" v="1203" actId="1076"/>
          <ac:spMkLst>
            <pc:docMk/>
            <pc:sldMk cId="2036856322" sldId="294"/>
            <ac:spMk id="6" creationId="{027098C0-04BE-A7AD-7B7B-C8C94E2DCFD1}"/>
          </ac:spMkLst>
        </pc:spChg>
        <pc:spChg chg="add mod">
          <ac:chgData name="Elivan Silva Souza" userId="d53262ad8b0c1782" providerId="LiveId" clId="{1E47CBFD-4F55-4E28-9C92-0895F6241B0D}" dt="2023-01-18T21:23:24.934" v="1202" actId="1076"/>
          <ac:spMkLst>
            <pc:docMk/>
            <pc:sldMk cId="2036856322" sldId="294"/>
            <ac:spMk id="7" creationId="{110116EC-A179-8E87-C62F-206E13F21FA5}"/>
          </ac:spMkLst>
        </pc:spChg>
        <pc:spChg chg="add del mod">
          <ac:chgData name="Elivan Silva Souza" userId="d53262ad8b0c1782" providerId="LiveId" clId="{1E47CBFD-4F55-4E28-9C92-0895F6241B0D}" dt="2023-01-18T21:08:09.707" v="945" actId="478"/>
          <ac:spMkLst>
            <pc:docMk/>
            <pc:sldMk cId="2036856322" sldId="294"/>
            <ac:spMk id="8" creationId="{51E653DA-518D-ED18-4E2A-563F736C5DAB}"/>
          </ac:spMkLst>
        </pc:spChg>
        <pc:spChg chg="add mod">
          <ac:chgData name="Elivan Silva Souza" userId="d53262ad8b0c1782" providerId="LiveId" clId="{1E47CBFD-4F55-4E28-9C92-0895F6241B0D}" dt="2023-01-18T21:23:32.593" v="1204" actId="1076"/>
          <ac:spMkLst>
            <pc:docMk/>
            <pc:sldMk cId="2036856322" sldId="294"/>
            <ac:spMk id="9" creationId="{040CE29F-0DB5-75DB-4C0A-2998660F8D98}"/>
          </ac:spMkLst>
        </pc:spChg>
        <pc:spChg chg="add del mod">
          <ac:chgData name="Elivan Silva Souza" userId="d53262ad8b0c1782" providerId="LiveId" clId="{1E47CBFD-4F55-4E28-9C92-0895F6241B0D}" dt="2023-01-18T21:18:31.564" v="1074" actId="478"/>
          <ac:spMkLst>
            <pc:docMk/>
            <pc:sldMk cId="2036856322" sldId="294"/>
            <ac:spMk id="11" creationId="{A6A97C6A-4456-2C83-58AF-1810599AF6C6}"/>
          </ac:spMkLst>
        </pc:spChg>
        <pc:spChg chg="add del mod">
          <ac:chgData name="Elivan Silva Souza" userId="d53262ad8b0c1782" providerId="LiveId" clId="{1E47CBFD-4F55-4E28-9C92-0895F6241B0D}" dt="2023-01-18T21:24:24.260" v="1271" actId="478"/>
          <ac:spMkLst>
            <pc:docMk/>
            <pc:sldMk cId="2036856322" sldId="294"/>
            <ac:spMk id="12" creationId="{C649B626-8A07-5C27-8BAE-F446792F21C8}"/>
          </ac:spMkLst>
        </pc:spChg>
        <pc:spChg chg="add del mod">
          <ac:chgData name="Elivan Silva Souza" userId="d53262ad8b0c1782" providerId="LiveId" clId="{1E47CBFD-4F55-4E28-9C92-0895F6241B0D}" dt="2023-01-18T21:24:25.244" v="1272" actId="478"/>
          <ac:spMkLst>
            <pc:docMk/>
            <pc:sldMk cId="2036856322" sldId="294"/>
            <ac:spMk id="13" creationId="{C8D345B3-CA77-F02D-C04A-73705F7834D8}"/>
          </ac:spMkLst>
        </pc:spChg>
        <pc:spChg chg="add mod">
          <ac:chgData name="Elivan Silva Souza" userId="d53262ad8b0c1782" providerId="LiveId" clId="{1E47CBFD-4F55-4E28-9C92-0895F6241B0D}" dt="2023-01-18T21:24:20.151" v="1270" actId="20577"/>
          <ac:spMkLst>
            <pc:docMk/>
            <pc:sldMk cId="2036856322" sldId="294"/>
            <ac:spMk id="14" creationId="{3F78A80C-AC97-A4B9-160B-A1B654FEECB1}"/>
          </ac:spMkLst>
        </pc:sp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868135362" sldId="295"/>
        </pc:sldMkLst>
      </pc:sldChg>
      <pc:sldMasterChg chg="delSldLayout">
        <pc:chgData name="Elivan Silva Souza" userId="d53262ad8b0c1782" providerId="LiveId" clId="{1E47CBFD-4F55-4E28-9C92-0895F6241B0D}" dt="2023-01-18T21:21:44.584" v="1184" actId="47"/>
        <pc:sldMasterMkLst>
          <pc:docMk/>
          <pc:sldMasterMk cId="914028306" sldId="2147483648"/>
        </pc:sldMasterMkLst>
        <pc:sldLayoutChg chg="del">
          <pc:chgData name="Elivan Silva Souza" userId="d53262ad8b0c1782" providerId="LiveId" clId="{1E47CBFD-4F55-4E28-9C92-0895F6241B0D}" dt="2023-01-18T21:21:44.584" v="1184" actId="47"/>
          <pc:sldLayoutMkLst>
            <pc:docMk/>
            <pc:sldMasterMk cId="914028306" sldId="2147483648"/>
            <pc:sldLayoutMk cId="3124475818" sldId="2147483695"/>
          </pc:sldLayoutMkLst>
        </pc:sldLayoutChg>
      </pc:sldMasterChg>
    </pc:docChg>
  </pc:docChgLst>
  <pc:docChgLst>
    <pc:chgData name="Elivan Silva Souza" userId="d53262ad8b0c1782" providerId="LiveId" clId="{49F89133-667C-4E04-A71D-59EB61E1E711}"/>
    <pc:docChg chg="custSel modSld">
      <pc:chgData name="Elivan Silva Souza" userId="d53262ad8b0c1782" providerId="LiveId" clId="{49F89133-667C-4E04-A71D-59EB61E1E711}" dt="2023-02-08T20:49:35.139" v="266" actId="478"/>
      <pc:docMkLst>
        <pc:docMk/>
      </pc:docMkLst>
      <pc:sldChg chg="modSp mod">
        <pc:chgData name="Elivan Silva Souza" userId="d53262ad8b0c1782" providerId="LiveId" clId="{49F89133-667C-4E04-A71D-59EB61E1E711}" dt="2023-02-08T20:36:50.311" v="0" actId="20577"/>
        <pc:sldMkLst>
          <pc:docMk/>
          <pc:sldMk cId="3902368254" sldId="257"/>
        </pc:sldMkLst>
        <pc:spChg chg="mod">
          <ac:chgData name="Elivan Silva Souza" userId="d53262ad8b0c1782" providerId="LiveId" clId="{49F89133-667C-4E04-A71D-59EB61E1E711}" dt="2023-02-08T20:36:50.311" v="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Anim">
        <pc:chgData name="Elivan Silva Souza" userId="d53262ad8b0c1782" providerId="LiveId" clId="{49F89133-667C-4E04-A71D-59EB61E1E711}" dt="2023-02-08T20:41:19.035" v="164" actId="20577"/>
        <pc:sldMkLst>
          <pc:docMk/>
          <pc:sldMk cId="2872586534" sldId="297"/>
        </pc:sldMkLst>
        <pc:spChg chg="mod">
          <ac:chgData name="Elivan Silva Souza" userId="d53262ad8b0c1782" providerId="LiveId" clId="{49F89133-667C-4E04-A71D-59EB61E1E711}" dt="2023-02-08T20:38:48.205" v="52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39:09.356" v="62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0:34.587" v="156" actId="20577"/>
          <ac:spMkLst>
            <pc:docMk/>
            <pc:sldMk cId="2872586534" sldId="297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1:19.035" v="164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37:11.940" v="4" actId="20577"/>
          <ac:spMkLst>
            <pc:docMk/>
            <pc:sldMk cId="2872586534" sldId="297"/>
            <ac:spMk id="14" creationId="{3F78A80C-AC97-A4B9-160B-A1B654FEECB1}"/>
          </ac:spMkLst>
        </pc:spChg>
      </pc:sldChg>
      <pc:sldChg chg="modSp mod">
        <pc:chgData name="Elivan Silva Souza" userId="d53262ad8b0c1782" providerId="LiveId" clId="{49F89133-667C-4E04-A71D-59EB61E1E711}" dt="2023-02-08T20:43:51.174" v="233" actId="20577"/>
        <pc:sldMkLst>
          <pc:docMk/>
          <pc:sldMk cId="1684136296" sldId="298"/>
        </pc:sldMkLst>
        <pc:spChg chg="mod">
          <ac:chgData name="Elivan Silva Souza" userId="d53262ad8b0c1782" providerId="LiveId" clId="{49F89133-667C-4E04-A71D-59EB61E1E711}" dt="2023-02-08T20:42:29.838" v="210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42:25.375" v="20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3:13.486" v="220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49F89133-667C-4E04-A71D-59EB61E1E711}" dt="2023-02-08T20:43:51.174" v="233" actId="20577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3:02.661" v="21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42:39.873" v="218" actId="20577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mod delAnim">
        <pc:chgData name="Elivan Silva Souza" userId="d53262ad8b0c1782" providerId="LiveId" clId="{49F89133-667C-4E04-A71D-59EB61E1E711}" dt="2023-02-08T20:49:35.139" v="266" actId="478"/>
        <pc:sldMkLst>
          <pc:docMk/>
          <pc:sldMk cId="3237973105" sldId="299"/>
        </pc:sldMkLst>
        <pc:spChg chg="mod">
          <ac:chgData name="Elivan Silva Souza" userId="d53262ad8b0c1782" providerId="LiveId" clId="{49F89133-667C-4E04-A71D-59EB61E1E711}" dt="2023-02-08T20:49:32.088" v="265" actId="2711"/>
          <ac:spMkLst>
            <pc:docMk/>
            <pc:sldMk cId="3237973105" sldId="299"/>
            <ac:spMk id="2" creationId="{5A342250-9F83-24D3-3470-4325FC244A57}"/>
          </ac:spMkLst>
        </pc:spChg>
        <pc:spChg chg="del">
          <ac:chgData name="Elivan Silva Souza" userId="d53262ad8b0c1782" providerId="LiveId" clId="{49F89133-667C-4E04-A71D-59EB61E1E711}" dt="2023-02-08T20:49:35.139" v="266" actId="478"/>
          <ac:spMkLst>
            <pc:docMk/>
            <pc:sldMk cId="3237973105" sldId="299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9:13.812" v="262" actId="20577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30/03/2023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5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09_Ata_IPS_23.03.2023.pdf?csf=1&amp;web=1&amp;e=m6IPt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30 de março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Reunião OPAS.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Cooperação Portugal.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Alergias Conecte SUS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CBARA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 panose="00000500000000000000" pitchFamily="2" charset="0"/>
              </a:rPr>
              <a:t>E-mail novos integrantes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Mapeamentos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Avaliação inicial da proposta de qualificação das informações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Brimunobiológico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Formalização da inativação de imunobiológicos no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simplifier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CGPNI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B8AF67-C813-27B8-D2B6-568C730903D9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Outros pontos?</a:t>
            </a:r>
          </a:p>
        </p:txBody>
      </p:sp>
    </p:spTree>
    <p:extLst>
      <p:ext uri="{BB962C8B-B14F-4D97-AF65-F5344CB8AC3E}">
        <p14:creationId xmlns:p14="http://schemas.microsoft.com/office/powerpoint/2010/main" val="1684136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es">
      <a:majorFont>
        <a:latin typeface="Montserrat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120</Words>
  <Application>Microsoft Office PowerPoint</Application>
  <PresentationFormat>Widescreen</PresentationFormat>
  <Paragraphs>35</Paragraphs>
  <Slides>5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Roboto</vt:lpstr>
      <vt:lpstr>Calibri</vt:lpstr>
      <vt:lpstr>Montserrat Black</vt:lpstr>
      <vt:lpstr>Open Sans</vt:lpstr>
      <vt:lpstr>Montserrat ExtraBold</vt:lpstr>
      <vt:lpstr>Montserrat</vt:lpstr>
      <vt:lpstr>Courier New</vt:lpstr>
      <vt:lpstr>Arial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68</cp:revision>
  <cp:lastPrinted>2021-05-27T13:54:16Z</cp:lastPrinted>
  <dcterms:created xsi:type="dcterms:W3CDTF">2021-05-25T14:48:35Z</dcterms:created>
  <dcterms:modified xsi:type="dcterms:W3CDTF">2023-03-30T19:02:48Z</dcterms:modified>
</cp:coreProperties>
</file>